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58" r:id="rId4"/>
    <p:sldId id="260" r:id="rId5"/>
    <p:sldId id="261" r:id="rId6"/>
    <p:sldId id="262" r:id="rId7"/>
    <p:sldId id="274" r:id="rId8"/>
    <p:sldId id="264" r:id="rId9"/>
    <p:sldId id="263" r:id="rId10"/>
    <p:sldId id="265" r:id="rId11"/>
    <p:sldId id="272" r:id="rId12"/>
    <p:sldId id="273" r:id="rId13"/>
    <p:sldId id="266" r:id="rId14"/>
    <p:sldId id="267" r:id="rId15"/>
    <p:sldId id="271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83AEF-5F53-6B4E-BDDA-6F42C5C886AF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3D539-F884-B24A-A709-9FCBF7875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9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09CA8-93DE-9B46-A180-BBE96A9197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4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5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4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6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0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47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9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7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A05D4-4EDF-574D-AE70-E89198134228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367B9-07EC-A448-97D4-258084FC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9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hyperlink" Target="https://github.com/gannavarapu/Hackthon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ZFf5SoTIJIc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kyong.com/java/java-convert-date-and-time-between-timezone/" TargetMode="External"/><Relationship Id="rId4" Type="http://schemas.openxmlformats.org/officeDocument/2006/relationships/hyperlink" Target="https://msdn.microsoft.com/en-us/library/bb552363(v=vs.110).aspx" TargetMode="External"/><Relationship Id="rId5" Type="http://schemas.openxmlformats.org/officeDocument/2006/relationships/hyperlink" Target="http://stackoverflow.com/questions/11981282/convert-json-to-datatable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w3schools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9458"/>
              </p:ext>
            </p:extLst>
          </p:nvPr>
        </p:nvGraphicFramePr>
        <p:xfrm>
          <a:off x="672354" y="328706"/>
          <a:ext cx="7664822" cy="482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ocument" r:id="rId4" imgW="5994400" imgH="3835400" progId="Word.Document.12">
                  <p:embed/>
                </p:oleObj>
              </mc:Choice>
              <mc:Fallback>
                <p:oleObj name="Document" r:id="rId4" imgW="5994400" imgH="3835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354" y="328706"/>
                        <a:ext cx="7664822" cy="482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332941" y="487174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u="sng" dirty="0" smtClean="0"/>
              <a:t>Presented </a:t>
            </a:r>
            <a:r>
              <a:rPr lang="en-US" b="1" u="sng" dirty="0"/>
              <a:t>By</a:t>
            </a:r>
            <a:r>
              <a:rPr lang="en-US" b="1" u="sng" dirty="0" smtClean="0"/>
              <a:t>:</a:t>
            </a:r>
          </a:p>
          <a:p>
            <a:pPr algn="r"/>
            <a:r>
              <a:rPr lang="en-US" b="1" dirty="0" smtClean="0"/>
              <a:t>Group: Hackathon Geeks</a:t>
            </a:r>
            <a:endParaRPr lang="en-US" b="1" dirty="0"/>
          </a:p>
          <a:p>
            <a:pPr algn="r"/>
            <a:r>
              <a:rPr lang="en-US" dirty="0"/>
              <a:t>Pooja Agrawal</a:t>
            </a:r>
          </a:p>
          <a:p>
            <a:pPr algn="r"/>
            <a:r>
              <a:rPr lang="en-US" dirty="0"/>
              <a:t>Babitha Reddy</a:t>
            </a:r>
          </a:p>
          <a:p>
            <a:pPr algn="r"/>
            <a:r>
              <a:rPr lang="en-US" dirty="0"/>
              <a:t>Balaji Gannavarapu</a:t>
            </a:r>
          </a:p>
          <a:p>
            <a:pPr algn="r"/>
            <a:r>
              <a:rPr lang="en-US" dirty="0"/>
              <a:t>Sathyadhari Yenugu</a:t>
            </a:r>
          </a:p>
        </p:txBody>
      </p:sp>
    </p:spTree>
    <p:extLst>
      <p:ext uri="{BB962C8B-B14F-4D97-AF65-F5344CB8AC3E}">
        <p14:creationId xmlns:p14="http://schemas.microsoft.com/office/powerpoint/2010/main" val="322820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2322" y="126686"/>
            <a:ext cx="8139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u="sng" dirty="0" smtClean="0"/>
              <a:t>IMPLEMENTED SCHEDULING </a:t>
            </a:r>
            <a:r>
              <a:rPr lang="en-US" sz="3600" b="1" u="sng" dirty="0" smtClean="0"/>
              <a:t>ALGORITHM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006149" y="1385621"/>
            <a:ext cx="699356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Sort schedule by end_time</a:t>
            </a:r>
          </a:p>
          <a:p>
            <a:r>
              <a:rPr lang="en-US" sz="2000" dirty="0" smtClean="0"/>
              <a:t>For each schedule </a:t>
            </a:r>
            <a:r>
              <a:rPr lang="en-US" sz="2000" dirty="0" err="1" smtClean="0"/>
              <a:t>i</a:t>
            </a:r>
            <a:r>
              <a:rPr lang="en-US" sz="2000" dirty="0" smtClean="0"/>
              <a:t> = (1 to n)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if (schedule(i-1).end_time &lt; schedule(</a:t>
            </a:r>
            <a:r>
              <a:rPr lang="en-US" sz="2000" dirty="0" err="1" smtClean="0"/>
              <a:t>i</a:t>
            </a:r>
            <a:r>
              <a:rPr lang="en-US" sz="2000" dirty="0" smtClean="0"/>
              <a:t>).start_time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  {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// </a:t>
            </a:r>
            <a:r>
              <a:rPr lang="en-US" sz="2000" dirty="0" smtClean="0"/>
              <a:t>Go to next Iteration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r>
              <a:rPr lang="en-US" sz="2000" dirty="0" smtClean="0"/>
              <a:t>      else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{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return </a:t>
            </a:r>
            <a:r>
              <a:rPr lang="en-US" sz="2000" dirty="0" smtClean="0"/>
              <a:t>“</a:t>
            </a:r>
            <a:r>
              <a:rPr lang="en-US" sz="2000" dirty="0" smtClean="0"/>
              <a:t>schedule not valid”</a:t>
            </a:r>
            <a:r>
              <a:rPr lang="en-US" sz="2000" dirty="0" smtClean="0"/>
              <a:t>;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}</a:t>
            </a:r>
          </a:p>
          <a:p>
            <a:r>
              <a:rPr lang="en-US" sz="2000" dirty="0" smtClean="0"/>
              <a:t>}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return </a:t>
            </a:r>
            <a:r>
              <a:rPr lang="en-US" sz="2000" dirty="0" smtClean="0"/>
              <a:t>“schedule is valid”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06149" y="5855899"/>
            <a:ext cx="649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Complexity of algorithm: O(n)</a:t>
            </a: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154" y="2891692"/>
            <a:ext cx="3985846" cy="35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265" y="69334"/>
            <a:ext cx="8699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u="sng" dirty="0" smtClean="0"/>
              <a:t>STEPS INVOLVED IN CALCULATION OF CURRENT TIME KPI</a:t>
            </a:r>
            <a:endParaRPr lang="en-US" sz="28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5" y="1373722"/>
            <a:ext cx="3460749" cy="35880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265" y="1373722"/>
            <a:ext cx="4714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Step 1) </a:t>
            </a:r>
            <a:r>
              <a:rPr lang="en-US" dirty="0" smtClean="0"/>
              <a:t>Get_CurrentUTC_Time</a:t>
            </a:r>
            <a:r>
              <a:rPr lang="en-US" dirty="0"/>
              <a:t>(</a:t>
            </a:r>
            <a:r>
              <a:rPr lang="en-US" sz="2000" dirty="0"/>
              <a:t>)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22265" y="1970483"/>
            <a:ext cx="387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2) </a:t>
            </a:r>
            <a:r>
              <a:rPr lang="en-US" dirty="0"/>
              <a:t>For each timeZone in elementTable convert UTC to specific timeZone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2265" y="2767004"/>
            <a:ext cx="3683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Step 3) </a:t>
            </a:r>
            <a:r>
              <a:rPr lang="en-US" dirty="0"/>
              <a:t>Get_schedules from scheduleTable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2265" y="3824904"/>
            <a:ext cx="327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4) </a:t>
            </a:r>
            <a:r>
              <a:rPr lang="en-US" dirty="0"/>
              <a:t>For each timeZone time get schedule in which that time falls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265" y="4563886"/>
            <a:ext cx="3270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Step 5) </a:t>
            </a:r>
            <a:r>
              <a:rPr lang="en-US" dirty="0"/>
              <a:t>For each schedule get KPI values from KPI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39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u="sng" dirty="0" smtClean="0"/>
              <a:t>SOME INTRESTING SCREENSHOTS</a:t>
            </a:r>
            <a:endParaRPr lang="en-US" sz="3600" b="1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38" y="777875"/>
            <a:ext cx="7831962" cy="5794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" y="777876"/>
            <a:ext cx="8255000" cy="579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06370" y="220381"/>
            <a:ext cx="5039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/>
              <a:t>FUTURE IMPROVEMENTS</a:t>
            </a:r>
            <a:endParaRPr lang="en-US" sz="36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54000" y="3502895"/>
            <a:ext cx="2779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In future we need to integrate our application with real time tools and data.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033532" y="3502895"/>
            <a:ext cx="3110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Ø"/>
            </a:pPr>
            <a:r>
              <a:rPr lang="en-US" sz="2400" dirty="0" smtClean="0"/>
              <a:t>Currently we have one to one mapping between Tools and elements. In future we should be able to map multiple tools with same element.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413500" y="3502895"/>
            <a:ext cx="24080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Ø"/>
            </a:pPr>
            <a:r>
              <a:rPr lang="en-US" sz="2400" dirty="0" smtClean="0"/>
              <a:t>In future, system should be to able to map elements based on time zone on Google maps.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97895"/>
            <a:ext cx="2646022" cy="1458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59" y="1597895"/>
            <a:ext cx="2742866" cy="14586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5" y="1285875"/>
            <a:ext cx="1603375" cy="15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6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5738" y="220381"/>
            <a:ext cx="3767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 smtClean="0"/>
              <a:t>IMPORTANT LINKS</a:t>
            </a:r>
            <a:endParaRPr lang="en-US" sz="3600" b="1" u="sng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38" y="1220667"/>
            <a:ext cx="2542076" cy="15818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4" y="3826953"/>
            <a:ext cx="2210229" cy="1105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5738" y="1748522"/>
            <a:ext cx="562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https://www.youtube.com/watch?v=</a:t>
            </a:r>
            <a:r>
              <a:rPr lang="en-US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ZFf5SoTIJIc</a:t>
            </a:r>
            <a:endParaRPr lang="en-US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38138" y="4144309"/>
            <a:ext cx="5629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https://github.com/gannavarapu/</a:t>
            </a:r>
            <a:r>
              <a:rPr lang="en-US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5"/>
              </a:rPr>
              <a:t>Hackthon</a:t>
            </a:r>
            <a:endParaRPr lang="en-US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1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515" y="246602"/>
            <a:ext cx="822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u="sng" dirty="0"/>
          </a:p>
          <a:p>
            <a:pPr algn="ctr"/>
            <a:r>
              <a:rPr lang="en-US" sz="3600" b="1" u="sng" dirty="0" smtClean="0"/>
              <a:t>WHAT MADE THIS POSSIBLE ?</a:t>
            </a:r>
            <a:endParaRPr lang="en-US" sz="3600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31" y="2422769"/>
            <a:ext cx="5802923" cy="4298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9692" y="1348153"/>
            <a:ext cx="7053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“TEAM WORK”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0945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515" y="430996"/>
            <a:ext cx="82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REFERENCES</a:t>
            </a:r>
          </a:p>
          <a:p>
            <a:pPr algn="ctr"/>
            <a:endParaRPr lang="en-US" sz="2000" b="1" u="sng" dirty="0"/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2"/>
              </a:rPr>
              <a:t>http://www.w3schools.com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/>
              <a:t>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3"/>
              </a:rPr>
              <a:t>http://www.mkyong.com/java/java-convert-date-and-time-between-timezone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/>
              <a:t>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4"/>
              </a:rPr>
              <a:t>https://msdn.microsoft.com/en-us/library/bb552363%28v=vs.110%29.</a:t>
            </a:r>
            <a:r>
              <a:rPr lang="en-US" sz="2000" dirty="0" smtClean="0">
                <a:hlinkClick r:id="rId4"/>
              </a:rPr>
              <a:t>aspx</a:t>
            </a:r>
            <a:r>
              <a:rPr lang="en-US" sz="2000" dirty="0"/>
              <a:t> </a:t>
            </a:r>
          </a:p>
          <a:p>
            <a:pPr marL="342900" indent="-342900" algn="just">
              <a:buFont typeface="Arial"/>
              <a:buChar char="•"/>
            </a:pPr>
            <a:r>
              <a:rPr lang="en-US" sz="2000" dirty="0">
                <a:hlinkClick r:id="rId5"/>
              </a:rPr>
              <a:t>http://stackoverflow.com/questions/11981282/convert-json-to-datatable</a:t>
            </a:r>
            <a:endParaRPr lang="en-US" sz="2000" dirty="0"/>
          </a:p>
          <a:p>
            <a:pPr marL="342900" indent="-342900" algn="ctr">
              <a:buFont typeface="Arial"/>
              <a:buChar char="•"/>
            </a:pPr>
            <a:endParaRPr lang="en-US" sz="2000" b="1" u="sng" dirty="0" smtClean="0"/>
          </a:p>
          <a:p>
            <a:pPr marL="342900" indent="-342900" algn="ctr">
              <a:buFont typeface="Arial"/>
              <a:buChar char="•"/>
            </a:pPr>
            <a:endParaRPr lang="en-US" sz="2000" b="1" u="sng" dirty="0"/>
          </a:p>
          <a:p>
            <a:pPr algn="ctr"/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28802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" y="0"/>
            <a:ext cx="8788933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0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0923" y="0"/>
            <a:ext cx="633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Too many Applications….</a:t>
            </a:r>
            <a:endParaRPr lang="en-US" sz="3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45" y="2305539"/>
            <a:ext cx="940778" cy="9407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2" y="3571141"/>
            <a:ext cx="940778" cy="9407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17" y="1199172"/>
            <a:ext cx="940778" cy="9407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917" y="3571141"/>
            <a:ext cx="940778" cy="940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695" y="2305539"/>
            <a:ext cx="940778" cy="940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41" y="4256453"/>
            <a:ext cx="940778" cy="9407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541" y="728783"/>
            <a:ext cx="940778" cy="9407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842" y="1199172"/>
            <a:ext cx="940778" cy="9407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110" y="2311399"/>
            <a:ext cx="1597721" cy="125974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4278923" y="1465385"/>
            <a:ext cx="1" cy="9964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630616" y="1973385"/>
            <a:ext cx="1484922" cy="640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630616" y="2958615"/>
            <a:ext cx="20403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630616" y="3365500"/>
            <a:ext cx="1132010" cy="444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278923" y="3365500"/>
            <a:ext cx="1" cy="11464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25620" y="3246317"/>
            <a:ext cx="989130" cy="563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3"/>
          </p:cNvCxnSpPr>
          <p:nvPr/>
        </p:nvCxnSpPr>
        <p:spPr>
          <a:xfrm>
            <a:off x="2111623" y="2775928"/>
            <a:ext cx="16031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725620" y="1793875"/>
            <a:ext cx="989130" cy="667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-180479" y="5676558"/>
            <a:ext cx="75882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Managing all in a single environment ???</a:t>
            </a:r>
            <a:endParaRPr lang="en-US" sz="32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25" y="4794250"/>
            <a:ext cx="1778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30923" y="154747"/>
            <a:ext cx="633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INTRODUCTION</a:t>
            </a:r>
            <a:endParaRPr lang="en-US" sz="36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390769" y="1185466"/>
            <a:ext cx="80693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Ericsson requires a web view where they can do maintenance and housekeeping several network monitoring tools running in their office environment. For each tool they have 3 entities: </a:t>
            </a:r>
            <a:r>
              <a:rPr lang="en-US" sz="2400" b="1" dirty="0"/>
              <a:t>Elements,</a:t>
            </a:r>
            <a:r>
              <a:rPr lang="en-US" sz="2400" dirty="0"/>
              <a:t> </a:t>
            </a:r>
            <a:r>
              <a:rPr lang="en-US" sz="2400" b="1" dirty="0"/>
              <a:t>KeyPerformanceIndicators</a:t>
            </a:r>
            <a:r>
              <a:rPr lang="en-US" sz="2400" dirty="0"/>
              <a:t> and </a:t>
            </a:r>
            <a:r>
              <a:rPr lang="en-US" sz="2400" b="1" dirty="0"/>
              <a:t>Schedule</a:t>
            </a:r>
            <a:r>
              <a:rPr lang="en-US" sz="2400" b="1" dirty="0" smtClean="0"/>
              <a:t>.</a:t>
            </a:r>
          </a:p>
          <a:p>
            <a:pPr algn="just"/>
            <a:endParaRPr lang="en-US" sz="2400" b="1" dirty="0"/>
          </a:p>
          <a:p>
            <a:pPr algn="just"/>
            <a:r>
              <a:rPr lang="en-US" sz="2400" b="1" u="sng" dirty="0" smtClean="0"/>
              <a:t>Requirement Specification: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/>
              <a:t>The </a:t>
            </a:r>
            <a:r>
              <a:rPr lang="en-US" sz="2400" dirty="0"/>
              <a:t>user should be able to add, edit or disable particular </a:t>
            </a:r>
            <a:r>
              <a:rPr lang="en-US" sz="2400" dirty="0" smtClean="0"/>
              <a:t>entity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en-US" sz="2400" dirty="0" smtClean="0"/>
              <a:t>A </a:t>
            </a:r>
            <a:r>
              <a:rPr lang="en-US" sz="2400" dirty="0"/>
              <a:t>Web View where user can pass current time and it would return KPI values for elements by looking at 3 </a:t>
            </a:r>
            <a:r>
              <a:rPr lang="en-US" sz="2400" dirty="0" smtClean="0"/>
              <a:t>entities.</a:t>
            </a:r>
          </a:p>
          <a:p>
            <a:pPr marL="342900" indent="-342900" algn="just">
              <a:buFont typeface="Wingdings" charset="2"/>
              <a:buChar char="Ø"/>
            </a:pPr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history module through which the user can view the previous updates details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0833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8477" y="21709"/>
            <a:ext cx="6906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u="sng" dirty="0" smtClean="0"/>
              <a:t>“NETWORK TOOL HANDLER (NTH)”</a:t>
            </a:r>
            <a:endParaRPr lang="en-US" sz="3600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543" y="1393824"/>
            <a:ext cx="6588125" cy="3400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0" y="5184777"/>
            <a:ext cx="1942133" cy="16732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134" y="488950"/>
            <a:ext cx="7285018" cy="5638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9000" y="6127750"/>
            <a:ext cx="5524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NTH has made it so easy..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9948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5345" y="2950175"/>
            <a:ext cx="250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Why this Use-case ?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597917" y="1491919"/>
            <a:ext cx="412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Front-End to Back-End Implementation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17" y="131964"/>
            <a:ext cx="3867830" cy="1366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40" y="5279033"/>
            <a:ext cx="3546264" cy="1045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7917" y="6324127"/>
            <a:ext cx="412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Scope for variety of technologies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663" y="2451214"/>
            <a:ext cx="2338337" cy="18050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1609" y="4024130"/>
            <a:ext cx="192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Challenging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767" y="4069795"/>
            <a:ext cx="2569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More Creativity Involved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75020"/>
            <a:ext cx="2371964" cy="1778973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>
          <a:xfrm>
            <a:off x="4321493" y="1971767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4321493" y="4300625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5528647" y="3139259"/>
            <a:ext cx="1192832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177241" y="3150638"/>
            <a:ext cx="133603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9" grpId="0"/>
      <p:bldP spid="10" grpId="0"/>
      <p:bldP spid="14" grpId="0" animBg="1"/>
      <p:bldP spid="15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5" y="1088702"/>
            <a:ext cx="8181147" cy="52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30923" y="154747"/>
            <a:ext cx="633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SYSTEM ARCHITECTURE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406000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" y="170231"/>
            <a:ext cx="8953500" cy="900331"/>
          </a:xfrm>
        </p:spPr>
        <p:txBody>
          <a:bodyPr>
            <a:normAutofit fontScale="90000"/>
          </a:bodyPr>
          <a:lstStyle/>
          <a:p>
            <a:r>
              <a:rPr lang="en-US" sz="4000" b="1" u="sng" dirty="0" smtClean="0">
                <a:latin typeface="+mn-lt"/>
                <a:ea typeface="+mn-ea"/>
                <a:cs typeface="+mn-cs"/>
              </a:rPr>
              <a:t>APPROACH FOR APPLICATION DEVELOPMENT</a:t>
            </a:r>
            <a:endParaRPr lang="en-US" sz="4000" b="1" u="sng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" y="1235759"/>
            <a:ext cx="8699500" cy="5092504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+mj-lt"/>
              </a:rPr>
              <a:t>Requirements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Gathering: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+mj-lt"/>
              </a:rPr>
              <a:t>This is about making sure we understand the 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challenges what exactly the use case is and what the company wants from our application.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Visual Design: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We used the information gathered in requirement phase and developed the look and feel of website.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Site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Architecture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+mj-lt"/>
              </a:rPr>
              <a:t>T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his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is about thinking through the structure of the site from the user’s point of view to produce a definitive site map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 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Development: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This includes the development of the functioning application.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tx1"/>
                </a:solidFill>
                <a:latin typeface="+mj-lt"/>
              </a:rPr>
              <a:t>Testing:</a:t>
            </a:r>
          </a:p>
          <a:p>
            <a:pPr algn="just"/>
            <a:r>
              <a:rPr lang="en-US" sz="2000" dirty="0" smtClean="0">
                <a:solidFill>
                  <a:schemeClr val="tx1"/>
                </a:solidFill>
                <a:latin typeface="+mj-lt"/>
              </a:rPr>
              <a:t>Once the application is completely programmed,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we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 </a:t>
            </a:r>
            <a:r>
              <a:rPr lang="en-US" sz="2000" dirty="0" smtClean="0">
                <a:solidFill>
                  <a:schemeClr val="tx1"/>
                </a:solidFill>
                <a:latin typeface="+mj-lt"/>
              </a:rPr>
              <a:t>tested </a:t>
            </a:r>
            <a:r>
              <a:rPr lang="en-US" sz="2000" dirty="0">
                <a:solidFill>
                  <a:schemeClr val="tx1"/>
                </a:solidFill>
                <a:latin typeface="+mj-lt"/>
              </a:rPr>
              <a:t>to make sure everything is designed and functioning properly.</a:t>
            </a:r>
            <a:endParaRPr lang="en-US" sz="2000" dirty="0" smtClean="0">
              <a:solidFill>
                <a:schemeClr val="tx1"/>
              </a:solidFill>
              <a:latin typeface="+mj-lt"/>
            </a:endParaRPr>
          </a:p>
          <a:p>
            <a:pPr algn="l"/>
            <a:endParaRPr lang="en-US" sz="2000" dirty="0" smtClean="0">
              <a:latin typeface="+mj-lt"/>
            </a:endParaRPr>
          </a:p>
          <a:p>
            <a:pPr algn="l"/>
            <a:endParaRPr lang="en-US" sz="2000" dirty="0" smtClean="0">
              <a:latin typeface="+mj-lt"/>
            </a:endParaRPr>
          </a:p>
          <a:p>
            <a:pPr algn="l"/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100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7333" y="143181"/>
            <a:ext cx="3769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u="sng" dirty="0"/>
              <a:t>SYSTEM </a:t>
            </a:r>
            <a:r>
              <a:rPr lang="en-US" sz="3600" b="1" u="sng" dirty="0" smtClean="0"/>
              <a:t>MODULES</a:t>
            </a:r>
            <a:endParaRPr lang="en-US" sz="36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131954" y="1028343"/>
            <a:ext cx="90120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In our system NTH, we have created </a:t>
            </a:r>
            <a:r>
              <a:rPr lang="en-US" sz="2000" dirty="0"/>
              <a:t>a dashboard with 6 modules as follows</a:t>
            </a:r>
            <a:r>
              <a:rPr lang="en-US" sz="2000" dirty="0" smtClean="0"/>
              <a:t>:</a:t>
            </a:r>
          </a:p>
          <a:p>
            <a:endParaRPr lang="en-US" dirty="0"/>
          </a:p>
          <a:p>
            <a:pPr algn="just"/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6" y="1600062"/>
            <a:ext cx="7669825" cy="46862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36" y="1600061"/>
            <a:ext cx="7734572" cy="46862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36" y="1600062"/>
            <a:ext cx="7669825" cy="4930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15" y="1600062"/>
            <a:ext cx="7833093" cy="4686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735" y="1629742"/>
            <a:ext cx="7669825" cy="49007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36" y="1629742"/>
            <a:ext cx="7734572" cy="47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3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8966" y="2735733"/>
            <a:ext cx="3265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TECHNOLOGIES USED</a:t>
            </a:r>
            <a:endParaRPr lang="en-US" sz="3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955" y="291647"/>
            <a:ext cx="2680314" cy="12812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9927" y="1529190"/>
            <a:ext cx="1814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User Interface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112" y="2672269"/>
            <a:ext cx="2138238" cy="1472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1334" y="4171446"/>
            <a:ext cx="206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Request/Response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399" y="247431"/>
            <a:ext cx="1696567" cy="13254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05872" y="6158621"/>
            <a:ext cx="26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Programming Language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464" y="5031124"/>
            <a:ext cx="2497739" cy="1153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45" y="2787739"/>
            <a:ext cx="1731896" cy="1357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73" y="5031124"/>
            <a:ext cx="2537760" cy="133187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6754" y="1572874"/>
            <a:ext cx="26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Programming Language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66754" y="6184388"/>
            <a:ext cx="26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Scripting Language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4171446"/>
            <a:ext cx="26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Database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0731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0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2153</TotalTime>
  <Words>480</Words>
  <Application>Microsoft Macintosh PowerPoint</Application>
  <PresentationFormat>On-screen Show (4:3)</PresentationFormat>
  <Paragraphs>86</Paragraphs>
  <Slides>17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Default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 FOR APPLICATION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Missorie Kansas City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Agrawal</dc:creator>
  <cp:lastModifiedBy>Pooja Agrawal</cp:lastModifiedBy>
  <cp:revision>45</cp:revision>
  <dcterms:created xsi:type="dcterms:W3CDTF">2015-04-22T05:02:44Z</dcterms:created>
  <dcterms:modified xsi:type="dcterms:W3CDTF">2015-04-23T16:57:30Z</dcterms:modified>
</cp:coreProperties>
</file>